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1" r:id="rId4"/>
    <p:sldId id="257" r:id="rId5"/>
    <p:sldId id="259" r:id="rId6"/>
    <p:sldId id="260" r:id="rId7"/>
    <p:sldId id="265" r:id="rId8"/>
    <p:sldId id="266" r:id="rId9"/>
    <p:sldId id="263" r:id="rId10"/>
    <p:sldId id="262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28" autoAdjust="0"/>
  </p:normalViewPr>
  <p:slideViewPr>
    <p:cSldViewPr>
      <p:cViewPr varScale="1">
        <p:scale>
          <a:sx n="89" d="100"/>
          <a:sy n="89" d="100"/>
        </p:scale>
        <p:origin x="37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C5E55-AEE4-47EE-BCF2-AA84FDB5516F}" type="doc">
      <dgm:prSet loTypeId="urn:microsoft.com/office/officeart/2005/8/layout/hProcess10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th-TH"/>
        </a:p>
      </dgm:t>
    </dgm:pt>
    <dgm:pt modelId="{06A00238-33F5-4AAF-A593-B8B39E4B8970}">
      <dgm:prSet phldrT="[ข้อความ]"/>
      <dgm:spPr/>
      <dgm:t>
        <a:bodyPr/>
        <a:lstStyle/>
        <a:p>
          <a:pPr algn="ctr"/>
          <a:r>
            <a:rPr lang="en-US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Interpersonal Skills</a:t>
          </a:r>
          <a:endParaRPr lang="th-TH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38D053EE-13AF-4A6F-90C5-55668836A271}" type="parTrans" cxnId="{6568F876-1A36-438E-B578-A074F8DF8588}">
      <dgm:prSet/>
      <dgm:spPr/>
      <dgm:t>
        <a:bodyPr/>
        <a:lstStyle/>
        <a:p>
          <a:endParaRPr lang="th-TH"/>
        </a:p>
      </dgm:t>
    </dgm:pt>
    <dgm:pt modelId="{8D638392-3844-44F1-AB22-D518C310263E}" type="sibTrans" cxnId="{6568F876-1A36-438E-B578-A074F8DF8588}">
      <dgm:prSet/>
      <dgm:spPr/>
      <dgm:t>
        <a:bodyPr/>
        <a:lstStyle/>
        <a:p>
          <a:endParaRPr lang="th-TH"/>
        </a:p>
      </dgm:t>
    </dgm:pt>
    <dgm:pt modelId="{44ACD362-F004-410E-A7A1-E50A651DA3E1}">
      <dgm:prSet phldrT="[ข้อความ]"/>
      <dgm:spPr/>
      <dgm:t>
        <a:bodyPr/>
        <a:lstStyle/>
        <a:p>
          <a:pPr algn="ctr"/>
          <a:r>
            <a:rPr lang="en-US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Personality Development</a:t>
          </a:r>
          <a:endParaRPr lang="th-TH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3FF4134F-6B27-4F02-B014-D1B2DAD8CF30}" type="parTrans" cxnId="{46A69464-6935-4F77-8732-478A770E04A7}">
      <dgm:prSet/>
      <dgm:spPr/>
      <dgm:t>
        <a:bodyPr/>
        <a:lstStyle/>
        <a:p>
          <a:endParaRPr lang="th-TH"/>
        </a:p>
      </dgm:t>
    </dgm:pt>
    <dgm:pt modelId="{C613F334-4D2B-4B4E-B158-960C94CED23B}" type="sibTrans" cxnId="{46A69464-6935-4F77-8732-478A770E04A7}">
      <dgm:prSet/>
      <dgm:spPr/>
      <dgm:t>
        <a:bodyPr/>
        <a:lstStyle/>
        <a:p>
          <a:endParaRPr lang="th-TH"/>
        </a:p>
      </dgm:t>
    </dgm:pt>
    <dgm:pt modelId="{1EB4A2A0-D8F8-4648-9066-AA4964E55A1F}">
      <dgm:prSet phldrT="[ข้อความ]"/>
      <dgm:spPr/>
      <dgm:t>
        <a:bodyPr/>
        <a:lstStyle/>
        <a:p>
          <a:pPr algn="ctr"/>
          <a:r>
            <a:rPr lang="en-US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Leadership Skills</a:t>
          </a:r>
          <a:endParaRPr lang="th-TH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06E63F28-00BB-4FAE-BCAA-EF13FAF8B646}" type="parTrans" cxnId="{5CC762E8-38F2-4726-B415-222897C6C9B1}">
      <dgm:prSet/>
      <dgm:spPr/>
      <dgm:t>
        <a:bodyPr/>
        <a:lstStyle/>
        <a:p>
          <a:endParaRPr lang="th-TH"/>
        </a:p>
      </dgm:t>
    </dgm:pt>
    <dgm:pt modelId="{BA4E964B-9472-46AF-9E2C-E9A33DD99982}" type="sibTrans" cxnId="{5CC762E8-38F2-4726-B415-222897C6C9B1}">
      <dgm:prSet/>
      <dgm:spPr/>
      <dgm:t>
        <a:bodyPr/>
        <a:lstStyle/>
        <a:p>
          <a:endParaRPr lang="th-TH"/>
        </a:p>
      </dgm:t>
    </dgm:pt>
    <dgm:pt modelId="{C005BA91-1DFA-410B-9EB0-FCCD962A2ED6}" type="pres">
      <dgm:prSet presAssocID="{1C7C5E55-AEE4-47EE-BCF2-AA84FDB5516F}" presName="Name0" presStyleCnt="0">
        <dgm:presLayoutVars>
          <dgm:dir/>
          <dgm:resizeHandles val="exact"/>
        </dgm:presLayoutVars>
      </dgm:prSet>
      <dgm:spPr/>
    </dgm:pt>
    <dgm:pt modelId="{72625267-9CDC-4FFB-82FF-120C46DE088A}" type="pres">
      <dgm:prSet presAssocID="{06A00238-33F5-4AAF-A593-B8B39E4B8970}" presName="composite" presStyleCnt="0"/>
      <dgm:spPr/>
    </dgm:pt>
    <dgm:pt modelId="{F9A31256-CA13-4243-B676-19491218E5F9}" type="pres">
      <dgm:prSet presAssocID="{06A00238-33F5-4AAF-A593-B8B39E4B8970}" presName="imagSh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567380DC-0A64-422A-BD1C-7C4E7FEBD140}" type="pres">
      <dgm:prSet presAssocID="{06A00238-33F5-4AAF-A593-B8B39E4B8970}" presName="txNode" presStyleLbl="node1" presStyleIdx="0" presStyleCnt="3">
        <dgm:presLayoutVars>
          <dgm:bulletEnabled val="1"/>
        </dgm:presLayoutVars>
      </dgm:prSet>
      <dgm:spPr/>
    </dgm:pt>
    <dgm:pt modelId="{59223CEE-E972-4D06-B8C6-67618E2532AC}" type="pres">
      <dgm:prSet presAssocID="{8D638392-3844-44F1-AB22-D518C310263E}" presName="sibTrans" presStyleLbl="sibTrans2D1" presStyleIdx="0" presStyleCnt="2"/>
      <dgm:spPr/>
    </dgm:pt>
    <dgm:pt modelId="{A54CD576-5BAC-4162-BF06-BAAFF123E9EB}" type="pres">
      <dgm:prSet presAssocID="{8D638392-3844-44F1-AB22-D518C310263E}" presName="connTx" presStyleLbl="sibTrans2D1" presStyleIdx="0" presStyleCnt="2"/>
      <dgm:spPr/>
    </dgm:pt>
    <dgm:pt modelId="{C3AA79DC-9D7F-455B-A5DA-E842DD8CA81D}" type="pres">
      <dgm:prSet presAssocID="{44ACD362-F004-410E-A7A1-E50A651DA3E1}" presName="composite" presStyleCnt="0"/>
      <dgm:spPr/>
    </dgm:pt>
    <dgm:pt modelId="{9C838B58-3882-4A57-A031-0128D860206B}" type="pres">
      <dgm:prSet presAssocID="{44ACD362-F004-410E-A7A1-E50A651DA3E1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7D95E34-9A8F-4575-A29E-1133E39FB2D2}" type="pres">
      <dgm:prSet presAssocID="{44ACD362-F004-410E-A7A1-E50A651DA3E1}" presName="txNode" presStyleLbl="node1" presStyleIdx="1" presStyleCnt="3">
        <dgm:presLayoutVars>
          <dgm:bulletEnabled val="1"/>
        </dgm:presLayoutVars>
      </dgm:prSet>
      <dgm:spPr/>
    </dgm:pt>
    <dgm:pt modelId="{A09A3034-C679-446B-82E0-7534797274CA}" type="pres">
      <dgm:prSet presAssocID="{C613F334-4D2B-4B4E-B158-960C94CED23B}" presName="sibTrans" presStyleLbl="sibTrans2D1" presStyleIdx="1" presStyleCnt="2"/>
      <dgm:spPr/>
    </dgm:pt>
    <dgm:pt modelId="{A7A265A4-F602-43E7-91E9-7DF6D2587C72}" type="pres">
      <dgm:prSet presAssocID="{C613F334-4D2B-4B4E-B158-960C94CED23B}" presName="connTx" presStyleLbl="sibTrans2D1" presStyleIdx="1" presStyleCnt="2"/>
      <dgm:spPr/>
    </dgm:pt>
    <dgm:pt modelId="{58B34D3D-ED4E-4B17-9EF7-3B4288F5DE36}" type="pres">
      <dgm:prSet presAssocID="{1EB4A2A0-D8F8-4648-9066-AA4964E55A1F}" presName="composite" presStyleCnt="0"/>
      <dgm:spPr/>
    </dgm:pt>
    <dgm:pt modelId="{EAFB7A36-A1A0-4BD9-BC1F-BEBEF6B5A5AC}" type="pres">
      <dgm:prSet presAssocID="{1EB4A2A0-D8F8-4648-9066-AA4964E55A1F}" presName="imagSh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A83A1E79-F752-487D-BBF3-07CC38F8629E}" type="pres">
      <dgm:prSet presAssocID="{1EB4A2A0-D8F8-4648-9066-AA4964E55A1F}" presName="txNode" presStyleLbl="node1" presStyleIdx="2" presStyleCnt="3">
        <dgm:presLayoutVars>
          <dgm:bulletEnabled val="1"/>
        </dgm:presLayoutVars>
      </dgm:prSet>
      <dgm:spPr/>
    </dgm:pt>
  </dgm:ptLst>
  <dgm:cxnLst>
    <dgm:cxn modelId="{6568F876-1A36-438E-B578-A074F8DF8588}" srcId="{1C7C5E55-AEE4-47EE-BCF2-AA84FDB5516F}" destId="{06A00238-33F5-4AAF-A593-B8B39E4B8970}" srcOrd="0" destOrd="0" parTransId="{38D053EE-13AF-4A6F-90C5-55668836A271}" sibTransId="{8D638392-3844-44F1-AB22-D518C310263E}"/>
    <dgm:cxn modelId="{5A93076C-7121-41E7-95C0-A3F1180EB1CD}" type="presOf" srcId="{C613F334-4D2B-4B4E-B158-960C94CED23B}" destId="{A7A265A4-F602-43E7-91E9-7DF6D2587C72}" srcOrd="1" destOrd="0" presId="urn:microsoft.com/office/officeart/2005/8/layout/hProcess10"/>
    <dgm:cxn modelId="{421D6C22-D309-4659-A83A-F9773D6161D0}" type="presOf" srcId="{1C7C5E55-AEE4-47EE-BCF2-AA84FDB5516F}" destId="{C005BA91-1DFA-410B-9EB0-FCCD962A2ED6}" srcOrd="0" destOrd="0" presId="urn:microsoft.com/office/officeart/2005/8/layout/hProcess10"/>
    <dgm:cxn modelId="{09E8B952-A71C-4399-991B-224DC4BC9807}" type="presOf" srcId="{44ACD362-F004-410E-A7A1-E50A651DA3E1}" destId="{77D95E34-9A8F-4575-A29E-1133E39FB2D2}" srcOrd="0" destOrd="0" presId="urn:microsoft.com/office/officeart/2005/8/layout/hProcess10"/>
    <dgm:cxn modelId="{5CC762E8-38F2-4726-B415-222897C6C9B1}" srcId="{1C7C5E55-AEE4-47EE-BCF2-AA84FDB5516F}" destId="{1EB4A2A0-D8F8-4648-9066-AA4964E55A1F}" srcOrd="2" destOrd="0" parTransId="{06E63F28-00BB-4FAE-BCAA-EF13FAF8B646}" sibTransId="{BA4E964B-9472-46AF-9E2C-E9A33DD99982}"/>
    <dgm:cxn modelId="{54521C99-B647-46EF-99A6-A120C1129D4C}" type="presOf" srcId="{06A00238-33F5-4AAF-A593-B8B39E4B8970}" destId="{567380DC-0A64-422A-BD1C-7C4E7FEBD140}" srcOrd="0" destOrd="0" presId="urn:microsoft.com/office/officeart/2005/8/layout/hProcess10"/>
    <dgm:cxn modelId="{7D79013F-40AF-4DD6-83D8-595EE9B65A3F}" type="presOf" srcId="{8D638392-3844-44F1-AB22-D518C310263E}" destId="{59223CEE-E972-4D06-B8C6-67618E2532AC}" srcOrd="0" destOrd="0" presId="urn:microsoft.com/office/officeart/2005/8/layout/hProcess10"/>
    <dgm:cxn modelId="{CE152E60-4D7E-4075-B77C-1EB29261FF8D}" type="presOf" srcId="{1EB4A2A0-D8F8-4648-9066-AA4964E55A1F}" destId="{A83A1E79-F752-487D-BBF3-07CC38F8629E}" srcOrd="0" destOrd="0" presId="urn:microsoft.com/office/officeart/2005/8/layout/hProcess10"/>
    <dgm:cxn modelId="{A136014C-BE06-4C1C-9B37-C55032F10F25}" type="presOf" srcId="{8D638392-3844-44F1-AB22-D518C310263E}" destId="{A54CD576-5BAC-4162-BF06-BAAFF123E9EB}" srcOrd="1" destOrd="0" presId="urn:microsoft.com/office/officeart/2005/8/layout/hProcess10"/>
    <dgm:cxn modelId="{46A69464-6935-4F77-8732-478A770E04A7}" srcId="{1C7C5E55-AEE4-47EE-BCF2-AA84FDB5516F}" destId="{44ACD362-F004-410E-A7A1-E50A651DA3E1}" srcOrd="1" destOrd="0" parTransId="{3FF4134F-6B27-4F02-B014-D1B2DAD8CF30}" sibTransId="{C613F334-4D2B-4B4E-B158-960C94CED23B}"/>
    <dgm:cxn modelId="{DD870017-4C16-4372-9AC9-6E525621A8BA}" type="presOf" srcId="{C613F334-4D2B-4B4E-B158-960C94CED23B}" destId="{A09A3034-C679-446B-82E0-7534797274CA}" srcOrd="0" destOrd="0" presId="urn:microsoft.com/office/officeart/2005/8/layout/hProcess10"/>
    <dgm:cxn modelId="{B228381E-A128-4621-A454-F1D5FC9AD873}" type="presParOf" srcId="{C005BA91-1DFA-410B-9EB0-FCCD962A2ED6}" destId="{72625267-9CDC-4FFB-82FF-120C46DE088A}" srcOrd="0" destOrd="0" presId="urn:microsoft.com/office/officeart/2005/8/layout/hProcess10"/>
    <dgm:cxn modelId="{3F8F0FB9-8B23-445D-80AC-177A3AE7C36E}" type="presParOf" srcId="{72625267-9CDC-4FFB-82FF-120C46DE088A}" destId="{F9A31256-CA13-4243-B676-19491218E5F9}" srcOrd="0" destOrd="0" presId="urn:microsoft.com/office/officeart/2005/8/layout/hProcess10"/>
    <dgm:cxn modelId="{8D7BCCDE-FC88-41DE-B77C-3210E862CCB3}" type="presParOf" srcId="{72625267-9CDC-4FFB-82FF-120C46DE088A}" destId="{567380DC-0A64-422A-BD1C-7C4E7FEBD140}" srcOrd="1" destOrd="0" presId="urn:microsoft.com/office/officeart/2005/8/layout/hProcess10"/>
    <dgm:cxn modelId="{FE3DA752-5C14-4A93-991F-BDA35691E4C7}" type="presParOf" srcId="{C005BA91-1DFA-410B-9EB0-FCCD962A2ED6}" destId="{59223CEE-E972-4D06-B8C6-67618E2532AC}" srcOrd="1" destOrd="0" presId="urn:microsoft.com/office/officeart/2005/8/layout/hProcess10"/>
    <dgm:cxn modelId="{8D22E5D1-B280-4641-B498-D0C17BA24C42}" type="presParOf" srcId="{59223CEE-E972-4D06-B8C6-67618E2532AC}" destId="{A54CD576-5BAC-4162-BF06-BAAFF123E9EB}" srcOrd="0" destOrd="0" presId="urn:microsoft.com/office/officeart/2005/8/layout/hProcess10"/>
    <dgm:cxn modelId="{D2C2C1F2-B646-425B-AFA3-376366378D68}" type="presParOf" srcId="{C005BA91-1DFA-410B-9EB0-FCCD962A2ED6}" destId="{C3AA79DC-9D7F-455B-A5DA-E842DD8CA81D}" srcOrd="2" destOrd="0" presId="urn:microsoft.com/office/officeart/2005/8/layout/hProcess10"/>
    <dgm:cxn modelId="{1FF50DC7-6428-4382-80B3-8597C5153E95}" type="presParOf" srcId="{C3AA79DC-9D7F-455B-A5DA-E842DD8CA81D}" destId="{9C838B58-3882-4A57-A031-0128D860206B}" srcOrd="0" destOrd="0" presId="urn:microsoft.com/office/officeart/2005/8/layout/hProcess10"/>
    <dgm:cxn modelId="{5B6BFC03-C44D-455A-82C0-CA3D8DB7613C}" type="presParOf" srcId="{C3AA79DC-9D7F-455B-A5DA-E842DD8CA81D}" destId="{77D95E34-9A8F-4575-A29E-1133E39FB2D2}" srcOrd="1" destOrd="0" presId="urn:microsoft.com/office/officeart/2005/8/layout/hProcess10"/>
    <dgm:cxn modelId="{88D15AA7-514A-4AD4-A52C-41E7D27923F0}" type="presParOf" srcId="{C005BA91-1DFA-410B-9EB0-FCCD962A2ED6}" destId="{A09A3034-C679-446B-82E0-7534797274CA}" srcOrd="3" destOrd="0" presId="urn:microsoft.com/office/officeart/2005/8/layout/hProcess10"/>
    <dgm:cxn modelId="{1713F15A-2F4C-4DFB-AB18-97A31EC41135}" type="presParOf" srcId="{A09A3034-C679-446B-82E0-7534797274CA}" destId="{A7A265A4-F602-43E7-91E9-7DF6D2587C72}" srcOrd="0" destOrd="0" presId="urn:microsoft.com/office/officeart/2005/8/layout/hProcess10"/>
    <dgm:cxn modelId="{7882EDBA-A4BE-4D5D-A1ED-A90ADA80C38E}" type="presParOf" srcId="{C005BA91-1DFA-410B-9EB0-FCCD962A2ED6}" destId="{58B34D3D-ED4E-4B17-9EF7-3B4288F5DE36}" srcOrd="4" destOrd="0" presId="urn:microsoft.com/office/officeart/2005/8/layout/hProcess10"/>
    <dgm:cxn modelId="{39D91B34-DF43-432F-B380-774CBE58E8EF}" type="presParOf" srcId="{58B34D3D-ED4E-4B17-9EF7-3B4288F5DE36}" destId="{EAFB7A36-A1A0-4BD9-BC1F-BEBEF6B5A5AC}" srcOrd="0" destOrd="0" presId="urn:microsoft.com/office/officeart/2005/8/layout/hProcess10"/>
    <dgm:cxn modelId="{5DDF6197-90DB-4339-A75D-F0C603D9D602}" type="presParOf" srcId="{58B34D3D-ED4E-4B17-9EF7-3B4288F5DE36}" destId="{A83A1E79-F752-487D-BBF3-07CC38F8629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31256-CA13-4243-B676-19491218E5F9}">
      <dsp:nvSpPr>
        <dsp:cNvPr id="0" name=""/>
        <dsp:cNvSpPr/>
      </dsp:nvSpPr>
      <dsp:spPr>
        <a:xfrm>
          <a:off x="4093" y="154373"/>
          <a:ext cx="1928330" cy="1928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67380DC-0A64-422A-BD1C-7C4E7FEBD140}">
      <dsp:nvSpPr>
        <dsp:cNvPr id="0" name=""/>
        <dsp:cNvSpPr/>
      </dsp:nvSpPr>
      <dsp:spPr>
        <a:xfrm>
          <a:off x="318007" y="1311371"/>
          <a:ext cx="1928330" cy="1928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Interpersonal Skills</a:t>
          </a:r>
          <a:endParaRPr lang="th-TH" sz="2600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74486" y="1367850"/>
        <a:ext cx="1815372" cy="1815372"/>
      </dsp:txXfrm>
    </dsp:sp>
    <dsp:sp modelId="{59223CEE-E972-4D06-B8C6-67618E2532AC}">
      <dsp:nvSpPr>
        <dsp:cNvPr id="0" name=""/>
        <dsp:cNvSpPr/>
      </dsp:nvSpPr>
      <dsp:spPr>
        <a:xfrm>
          <a:off x="2303862" y="886862"/>
          <a:ext cx="371439" cy="4633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100" kern="1200"/>
        </a:p>
      </dsp:txBody>
      <dsp:txXfrm>
        <a:off x="2303862" y="979532"/>
        <a:ext cx="260007" cy="278010"/>
      </dsp:txXfrm>
    </dsp:sp>
    <dsp:sp modelId="{9C838B58-3882-4A57-A031-0128D860206B}">
      <dsp:nvSpPr>
        <dsp:cNvPr id="0" name=""/>
        <dsp:cNvSpPr/>
      </dsp:nvSpPr>
      <dsp:spPr>
        <a:xfrm>
          <a:off x="2993677" y="154373"/>
          <a:ext cx="1928330" cy="1928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7D95E34-9A8F-4575-A29E-1133E39FB2D2}">
      <dsp:nvSpPr>
        <dsp:cNvPr id="0" name=""/>
        <dsp:cNvSpPr/>
      </dsp:nvSpPr>
      <dsp:spPr>
        <a:xfrm>
          <a:off x="3307591" y="1311371"/>
          <a:ext cx="1928330" cy="1928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7446"/>
                <a:satOff val="895"/>
                <a:lumOff val="2563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87446"/>
                <a:satOff val="895"/>
                <a:lumOff val="2563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87446"/>
                <a:satOff val="895"/>
                <a:lumOff val="256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Personality Development</a:t>
          </a:r>
          <a:endParaRPr lang="th-TH" sz="2600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364070" y="1367850"/>
        <a:ext cx="1815372" cy="1815372"/>
      </dsp:txXfrm>
    </dsp:sp>
    <dsp:sp modelId="{A09A3034-C679-446B-82E0-7534797274CA}">
      <dsp:nvSpPr>
        <dsp:cNvPr id="0" name=""/>
        <dsp:cNvSpPr/>
      </dsp:nvSpPr>
      <dsp:spPr>
        <a:xfrm>
          <a:off x="5293447" y="886862"/>
          <a:ext cx="371439" cy="4633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38409"/>
                <a:satOff val="-2710"/>
                <a:lumOff val="27097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38409"/>
                <a:satOff val="-2710"/>
                <a:lumOff val="27097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38409"/>
                <a:satOff val="-2710"/>
                <a:lumOff val="270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100" kern="1200"/>
        </a:p>
      </dsp:txBody>
      <dsp:txXfrm>
        <a:off x="5293447" y="979532"/>
        <a:ext cx="260007" cy="278010"/>
      </dsp:txXfrm>
    </dsp:sp>
    <dsp:sp modelId="{EAFB7A36-A1A0-4BD9-BC1F-BEBEF6B5A5AC}">
      <dsp:nvSpPr>
        <dsp:cNvPr id="0" name=""/>
        <dsp:cNvSpPr/>
      </dsp:nvSpPr>
      <dsp:spPr>
        <a:xfrm>
          <a:off x="5983262" y="154373"/>
          <a:ext cx="1928330" cy="1928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83A1E79-F752-487D-BBF3-07CC38F8629E}">
      <dsp:nvSpPr>
        <dsp:cNvPr id="0" name=""/>
        <dsp:cNvSpPr/>
      </dsp:nvSpPr>
      <dsp:spPr>
        <a:xfrm>
          <a:off x="6297176" y="1311371"/>
          <a:ext cx="1928330" cy="1928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7446"/>
                <a:satOff val="895"/>
                <a:lumOff val="2563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87446"/>
                <a:satOff val="895"/>
                <a:lumOff val="2563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87446"/>
                <a:satOff val="895"/>
                <a:lumOff val="256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Leadership Skills</a:t>
          </a:r>
          <a:endParaRPr lang="th-TH" sz="2600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353655" y="1367850"/>
        <a:ext cx="1815372" cy="1815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42229-11E9-4639-9242-0CFF969BD6C3}" type="datetimeFigureOut">
              <a:rPr lang="th-TH" smtClean="0"/>
              <a:t>30/07/59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6916F-1E18-4D8D-B5BD-1CA45D49C4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514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kill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916F-1E18-4D8D-B5BD-1CA45D49C4FC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040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63F-8E41-44D6-96D9-5DD666697887}" type="datetimeFigureOut">
              <a:rPr lang="th-TH" smtClean="0"/>
              <a:t>30/07/59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8017-7916-4F34-ADF1-3D5C133476D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9371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63F-8E41-44D6-96D9-5DD666697887}" type="datetimeFigureOut">
              <a:rPr lang="th-TH" smtClean="0"/>
              <a:t>30/07/59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8017-7916-4F34-ADF1-3D5C133476D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510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63F-8E41-44D6-96D9-5DD666697887}" type="datetimeFigureOut">
              <a:rPr lang="th-TH" smtClean="0"/>
              <a:t>30/07/59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8017-7916-4F34-ADF1-3D5C133476D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3113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63F-8E41-44D6-96D9-5DD666697887}" type="datetimeFigureOut">
              <a:rPr lang="th-TH" smtClean="0"/>
              <a:t>30/07/59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8017-7916-4F34-ADF1-3D5C133476D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0419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63F-8E41-44D6-96D9-5DD666697887}" type="datetimeFigureOut">
              <a:rPr lang="th-TH" smtClean="0"/>
              <a:t>30/07/59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8017-7916-4F34-ADF1-3D5C133476D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2936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63F-8E41-44D6-96D9-5DD666697887}" type="datetimeFigureOut">
              <a:rPr lang="th-TH" smtClean="0"/>
              <a:t>30/07/59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8017-7916-4F34-ADF1-3D5C133476D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9144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63F-8E41-44D6-96D9-5DD666697887}" type="datetimeFigureOut">
              <a:rPr lang="th-TH" smtClean="0"/>
              <a:t>30/07/59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8017-7916-4F34-ADF1-3D5C133476D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190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63F-8E41-44D6-96D9-5DD666697887}" type="datetimeFigureOut">
              <a:rPr lang="th-TH" smtClean="0"/>
              <a:t>30/07/59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8017-7916-4F34-ADF1-3D5C133476D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018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63F-8E41-44D6-96D9-5DD666697887}" type="datetimeFigureOut">
              <a:rPr lang="th-TH" smtClean="0"/>
              <a:t>30/07/59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8017-7916-4F34-ADF1-3D5C133476D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8681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63F-8E41-44D6-96D9-5DD666697887}" type="datetimeFigureOut">
              <a:rPr lang="th-TH" smtClean="0"/>
              <a:t>30/07/59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8017-7916-4F34-ADF1-3D5C133476D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0762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C63F-8E41-44D6-96D9-5DD666697887}" type="datetimeFigureOut">
              <a:rPr lang="th-TH" smtClean="0"/>
              <a:t>30/07/59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8017-7916-4F34-ADF1-3D5C133476D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4697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EC63F-8E41-44D6-96D9-5DD666697887}" type="datetimeFigureOut">
              <a:rPr lang="th-TH" smtClean="0"/>
              <a:t>30/07/59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08017-7916-4F34-ADF1-3D5C133476D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3781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2859782"/>
            <a:ext cx="5652120" cy="1008112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  <a:sp3d extrusionH="57150">
              <a:bevelT h="25400" prst="softRound"/>
            </a:sp3d>
          </a:bodyPr>
          <a:lstStyle/>
          <a:p>
            <a:r>
              <a:rPr lang="en-US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Interpersonal Skills</a:t>
            </a:r>
            <a:endParaRPr lang="th-TH" b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5936" y="4083918"/>
            <a:ext cx="3992488" cy="593204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  <a:sp3d extrusionH="57150">
              <a:bevelT w="38100" h="38100"/>
            </a:sp3d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The Sandbar Resort</a:t>
            </a:r>
          </a:p>
        </p:txBody>
      </p:sp>
    </p:spTree>
    <p:extLst>
      <p:ext uri="{BB962C8B-B14F-4D97-AF65-F5344CB8AC3E}">
        <p14:creationId xmlns:p14="http://schemas.microsoft.com/office/powerpoint/2010/main" val="397091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3d extrusionH="57150">
              <a:bevelT h="25400" prst="softRound"/>
            </a:sp3d>
          </a:bodyPr>
          <a:lstStyle/>
          <a:p>
            <a:r>
              <a:rPr lang="en-US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Why Interpersonal skills needed?</a:t>
            </a:r>
            <a:endParaRPr lang="th-TH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401493"/>
              </p:ext>
            </p:extLst>
          </p:nvPr>
        </p:nvGraphicFramePr>
        <p:xfrm>
          <a:off x="457200" y="1587222"/>
          <a:ext cx="8229600" cy="3017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355600" indent="-355600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3200" dirty="0">
                          <a:effectLst>
                            <a:glow rad="1397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To</a:t>
                      </a:r>
                      <a:r>
                        <a:rPr lang="en-US" sz="3200" baseline="0" dirty="0">
                          <a:effectLst>
                            <a:glow rad="1397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Improve:</a:t>
                      </a:r>
                      <a:endParaRPr lang="th-TH" sz="3200" b="1" dirty="0">
                        <a:solidFill>
                          <a:schemeClr val="bg1"/>
                        </a:solidFill>
                        <a:effectLst>
                          <a:glow rad="1397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Relationship</a:t>
                      </a:r>
                      <a:endParaRPr lang="th-TH" sz="2800" b="1" dirty="0">
                        <a:solidFill>
                          <a:schemeClr val="bg1"/>
                        </a:solidFill>
                        <a:effectLst>
                          <a:glow rad="1397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Productivity</a:t>
                      </a:r>
                      <a:endParaRPr lang="th-TH" sz="2800" b="1" dirty="0">
                        <a:solidFill>
                          <a:schemeClr val="bg1"/>
                        </a:solidFill>
                        <a:effectLst>
                          <a:glow rad="1397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Working Environment</a:t>
                      </a:r>
                      <a:endParaRPr lang="th-TH" sz="2800" b="1" dirty="0">
                        <a:solidFill>
                          <a:schemeClr val="bg1"/>
                        </a:solidFill>
                        <a:effectLst>
                          <a:glow rad="1397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All Round Success</a:t>
                      </a:r>
                      <a:endParaRPr lang="th-TH" sz="2800" b="1" dirty="0">
                        <a:solidFill>
                          <a:schemeClr val="bg1"/>
                        </a:solidFill>
                        <a:effectLst>
                          <a:glow rad="1397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Leadership Skills</a:t>
                      </a:r>
                      <a:endParaRPr lang="th-TH" sz="2800" b="1" dirty="0">
                        <a:solidFill>
                          <a:schemeClr val="bg1"/>
                        </a:solidFill>
                        <a:effectLst>
                          <a:glow rad="1397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Liking by Others</a:t>
                      </a:r>
                      <a:endParaRPr lang="th-TH" sz="2800" b="1" dirty="0">
                        <a:solidFill>
                          <a:schemeClr val="bg1"/>
                        </a:solidFill>
                        <a:effectLst>
                          <a:glow rad="1397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57471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3d extrusionH="57150">
              <a:bevelT h="25400" prst="softRound"/>
            </a:sp3d>
          </a:bodyPr>
          <a:lstStyle/>
          <a:p>
            <a:r>
              <a:rPr lang="en-US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Why Interpersonal skills needed?</a:t>
            </a:r>
            <a:endParaRPr lang="th-TH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03598"/>
            <a:ext cx="4545647" cy="3819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37" y="1203598"/>
            <a:ext cx="1873038" cy="3807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405175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Interpersonal Skills Model</a:t>
            </a:r>
            <a:endParaRPr lang="th-TH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35617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379377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16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p3d extrusionH="57150">
              <a:bevelT h="25400" prst="softRound"/>
            </a:sp3d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When &amp; Where Interpersonal Skills Are Required  at Work Place ?</a:t>
            </a:r>
            <a:endParaRPr lang="th-TH" sz="3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35645"/>
            <a:ext cx="8229600" cy="29589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2"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While working in groups to form effective teams</a:t>
            </a: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Socializing at work place</a:t>
            </a: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Presenting your self at work</a:t>
            </a: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Listening &amp; Questioning</a:t>
            </a: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Giving or receiving feedback  </a:t>
            </a: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Building &amp; maintaining relationships </a:t>
            </a:r>
          </a:p>
        </p:txBody>
      </p:sp>
    </p:spTree>
    <p:extLst>
      <p:ext uri="{BB962C8B-B14F-4D97-AF65-F5344CB8AC3E}">
        <p14:creationId xmlns:p14="http://schemas.microsoft.com/office/powerpoint/2010/main" val="74968027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Tips To Improve Interpersonal Skills</a:t>
            </a:r>
            <a:endParaRPr lang="th-TH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77280" y="1265510"/>
            <a:ext cx="6995120" cy="33944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Smile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99885"/>
            <a:ext cx="3810465" cy="3188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132138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Tips To Improve Interpersonal Skills</a:t>
            </a:r>
            <a:endParaRPr lang="th-TH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37518"/>
            <a:ext cx="8229600" cy="33944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Be Appreciative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38007"/>
            <a:ext cx="4592510" cy="3049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542398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Tips To Improve Interpersonal Skills</a:t>
            </a:r>
            <a:endParaRPr lang="th-TH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99592" y="1347614"/>
            <a:ext cx="7427168" cy="33944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Pay Attention</a:t>
            </a:r>
            <a:endParaRPr lang="th-TH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63638"/>
            <a:ext cx="4368485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542398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Tips To Improve Interpersonal Skills</a:t>
            </a:r>
            <a:endParaRPr lang="th-TH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37518"/>
            <a:ext cx="8229600" cy="33944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Practice Active Listening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95686"/>
            <a:ext cx="4968552" cy="27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2398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Tips To Improve Interpersonal Skills</a:t>
            </a:r>
            <a:endParaRPr lang="th-TH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Bring People Together</a:t>
            </a:r>
            <a:endParaRPr lang="th-TH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32" y="1851670"/>
            <a:ext cx="4246984" cy="2820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24912"/>
            <a:ext cx="2900040" cy="2175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542398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Tips To Improve Interpersonal Skills</a:t>
            </a:r>
            <a:endParaRPr lang="th-TH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37518"/>
            <a:ext cx="8229600" cy="33944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Resolve Conflicts</a:t>
            </a:r>
            <a:endParaRPr lang="th-TH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80220"/>
            <a:ext cx="4189648" cy="2793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54239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330824" cy="85725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Content</a:t>
            </a:r>
            <a:endParaRPr lang="th-TH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Interpersonal Skills</a:t>
            </a:r>
          </a:p>
          <a:p>
            <a:pPr>
              <a:lnSpc>
                <a:spcPct val="150000"/>
              </a:lnSpc>
            </a:pPr>
            <a:r>
              <a: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Organizational Context</a:t>
            </a:r>
          </a:p>
          <a:p>
            <a:pPr>
              <a:lnSpc>
                <a:spcPct val="150000"/>
              </a:lnSpc>
            </a:pPr>
            <a:r>
              <a: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Why Interpersonal Skills </a:t>
            </a:r>
          </a:p>
          <a:p>
            <a:pPr>
              <a:lnSpc>
                <a:spcPct val="150000"/>
              </a:lnSpc>
            </a:pPr>
            <a:r>
              <a: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Interpersonal Skills Model</a:t>
            </a:r>
          </a:p>
          <a:p>
            <a:pPr>
              <a:lnSpc>
                <a:spcPct val="150000"/>
              </a:lnSpc>
            </a:pPr>
            <a:r>
              <a: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10 Tips to Develop Interpersonal Skills</a:t>
            </a:r>
            <a:endParaRPr lang="th-TH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36690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Tips To Improve Interpersonal Skills</a:t>
            </a:r>
            <a:endParaRPr lang="th-TH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37518"/>
            <a:ext cx="8229600" cy="33944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Communicate Clearly</a:t>
            </a:r>
            <a:endParaRPr lang="th-TH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12168"/>
            <a:ext cx="3075806" cy="3075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93221"/>
            <a:ext cx="3600400" cy="2231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542398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Tips To Improve Interpersonal Skills</a:t>
            </a:r>
            <a:endParaRPr lang="th-TH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3944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Humor Them</a:t>
            </a:r>
            <a:endParaRPr lang="th-TH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55" y="1372741"/>
            <a:ext cx="4845653" cy="3215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542398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Tips To Improve Interpersonal Skills</a:t>
            </a:r>
            <a:endParaRPr lang="th-TH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37518"/>
            <a:ext cx="8229600" cy="33944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Empathy/See It On Their Side</a:t>
            </a:r>
            <a:endParaRPr lang="th-TH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6223"/>
            <a:ext cx="3865612" cy="2577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53952"/>
            <a:ext cx="3533867" cy="1978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542398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Tips To Improve Interpersonal Skills</a:t>
            </a:r>
            <a:endParaRPr lang="th-TH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1337518"/>
            <a:ext cx="7787208" cy="33944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Don’t Complain (Too much)</a:t>
            </a:r>
            <a:endParaRPr lang="th-TH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50057"/>
            <a:ext cx="2143125" cy="3209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25301"/>
            <a:ext cx="4104456" cy="2462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542398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Conclusion</a:t>
            </a:r>
            <a:endParaRPr lang="th-TH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Interpersonal Skills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Organizational Context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Why Interpersonal Skills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Interpersonal Skills Model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10 Tips to Develop Interpersonal Skills</a:t>
            </a:r>
            <a:endParaRPr lang="th-TH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5897"/>
            <a:ext cx="3744416" cy="2810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320880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What is Interpersonal Skills?</a:t>
            </a:r>
            <a:endParaRPr lang="th-TH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45856"/>
            <a:ext cx="2409056" cy="36135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91630"/>
            <a:ext cx="4593853" cy="3122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01458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What is Interpersonal Skills?</a:t>
            </a:r>
            <a:endParaRPr lang="th-TH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4166"/>
            <a:ext cx="8229600" cy="3387824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 about working with other people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 ability to get along with others while performing the job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Characteristic traits like Manners, attitude, courtesy, habits, behavior and appearance which helps us to communicate and maintain relationship with others</a:t>
            </a:r>
          </a:p>
          <a:p>
            <a:pPr>
              <a:lnSpc>
                <a:spcPct val="150000"/>
              </a:lnSpc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316099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3d extrusionH="57150">
              <a:bevelT h="25400" prst="softRound"/>
            </a:sp3d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Organizational Context</a:t>
            </a:r>
            <a:endParaRPr lang="th-TH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347614"/>
            <a:ext cx="4474840" cy="33944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The organizational context of how interpersonal skills are used can be shown by the vast number of interpersonal interactions</a:t>
            </a:r>
            <a:endParaRPr lang="th-TH" sz="24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7" y="1275606"/>
            <a:ext cx="2991596" cy="3579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5851299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3d extrusionH="57150">
              <a:bevelT h="25400" prst="softRound"/>
            </a:sp3d>
          </a:bodyPr>
          <a:lstStyle/>
          <a:p>
            <a:r>
              <a:rPr lang="en-US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Interpersonal Skills While Working</a:t>
            </a:r>
            <a:endParaRPr lang="th-TH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249537"/>
            <a:ext cx="5194920" cy="36758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Take the relationship viewpoint: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Effective relationships within the organization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Effective relationships with suppliers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Effective relationships with competitors </a:t>
            </a:r>
            <a:endParaRPr lang="th-TH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5606"/>
            <a:ext cx="2640782" cy="3582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9861899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3d extrusionH="57150">
              <a:bevelT h="25400" prst="softRound"/>
            </a:sp3d>
          </a:bodyPr>
          <a:lstStyle/>
          <a:p>
            <a:r>
              <a:rPr lang="en-US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Interpersonal Skills While Working</a:t>
            </a:r>
            <a:endParaRPr lang="th-TH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249537"/>
            <a:ext cx="4536504" cy="35544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Internally</a:t>
            </a:r>
          </a:p>
          <a:p>
            <a:pPr lvl="1">
              <a:lnSpc>
                <a:spcPct val="170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Teams</a:t>
            </a:r>
          </a:p>
          <a:p>
            <a:pPr lvl="1">
              <a:lnSpc>
                <a:spcPct val="170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Across Teams</a:t>
            </a:r>
          </a:p>
          <a:p>
            <a:pPr lvl="1">
              <a:lnSpc>
                <a:spcPct val="170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Within and between departments and business units 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7" y="1635646"/>
            <a:ext cx="3437801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573804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3d extrusionH="57150">
              <a:bevelT h="25400" prst="softRound"/>
            </a:sp3d>
          </a:bodyPr>
          <a:lstStyle/>
          <a:p>
            <a:r>
              <a:rPr lang="en-US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Interpersonal Skills While Working</a:t>
            </a:r>
            <a:endParaRPr lang="th-TH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75606"/>
            <a:ext cx="4104456" cy="35544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Externally</a:t>
            </a:r>
          </a:p>
          <a:p>
            <a:pPr lvl="1">
              <a:lnSpc>
                <a:spcPct val="170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With Suppliers</a:t>
            </a:r>
          </a:p>
          <a:p>
            <a:pPr lvl="1">
              <a:lnSpc>
                <a:spcPct val="170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With Customers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74834"/>
            <a:ext cx="3789994" cy="2841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10874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3d extrusionH="57150">
              <a:bevelT h="25400" prst="softRound"/>
            </a:sp3d>
          </a:bodyPr>
          <a:lstStyle/>
          <a:p>
            <a:r>
              <a:rPr lang="en-US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Interpersonal Skills While Working</a:t>
            </a:r>
            <a:endParaRPr lang="th-TH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49537"/>
            <a:ext cx="8208912" cy="13942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gain real competitive advantage through such relationships in the long term is dependent upon your level of interpersonal  skills </a:t>
            </a:r>
            <a:endParaRPr lang="th-TH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03559"/>
            <a:ext cx="3232999" cy="2155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41" y="2803559"/>
            <a:ext cx="3283707" cy="2190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521065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335</Words>
  <Application>Microsoft Office PowerPoint</Application>
  <PresentationFormat>On-screen Show (16:9)</PresentationFormat>
  <Paragraphs>79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Cordia New</vt:lpstr>
      <vt:lpstr>FreesiaUPC</vt:lpstr>
      <vt:lpstr>Wingdings</vt:lpstr>
      <vt:lpstr>Office Theme</vt:lpstr>
      <vt:lpstr>Interpersonal Skills</vt:lpstr>
      <vt:lpstr>Content</vt:lpstr>
      <vt:lpstr>What is Interpersonal Skills?</vt:lpstr>
      <vt:lpstr>What is Interpersonal Skills?</vt:lpstr>
      <vt:lpstr>Organizational Context</vt:lpstr>
      <vt:lpstr>Interpersonal Skills While Working</vt:lpstr>
      <vt:lpstr>Interpersonal Skills While Working</vt:lpstr>
      <vt:lpstr>Interpersonal Skills While Working</vt:lpstr>
      <vt:lpstr>Interpersonal Skills While Working</vt:lpstr>
      <vt:lpstr>Why Interpersonal skills needed?</vt:lpstr>
      <vt:lpstr>Why Interpersonal skills needed?</vt:lpstr>
      <vt:lpstr>Interpersonal Skills Model</vt:lpstr>
      <vt:lpstr>When &amp; Where Interpersonal Skills Are Required  at Work Place ?</vt:lpstr>
      <vt:lpstr>Tips To Improve Interpersonal Skills</vt:lpstr>
      <vt:lpstr>Tips To Improve Interpersonal Skills</vt:lpstr>
      <vt:lpstr>Tips To Improve Interpersonal Skills</vt:lpstr>
      <vt:lpstr>Tips To Improve Interpersonal Skills</vt:lpstr>
      <vt:lpstr>Tips To Improve Interpersonal Skills</vt:lpstr>
      <vt:lpstr>Tips To Improve Interpersonal Skills</vt:lpstr>
      <vt:lpstr>Tips To Improve Interpersonal Skills</vt:lpstr>
      <vt:lpstr>Tips To Improve Interpersonal Skills</vt:lpstr>
      <vt:lpstr>Tips To Improve Interpersonal Skills</vt:lpstr>
      <vt:lpstr>Tips To Improve Interpersonal Skills</vt:lpstr>
      <vt:lpstr>Conclusion</vt:lpstr>
    </vt:vector>
  </TitlesOfParts>
  <Company>NP.INC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NP.P</dc:creator>
  <cp:lastModifiedBy>Vicki Wang</cp:lastModifiedBy>
  <cp:revision>33</cp:revision>
  <dcterms:created xsi:type="dcterms:W3CDTF">2013-06-15T07:02:23Z</dcterms:created>
  <dcterms:modified xsi:type="dcterms:W3CDTF">2016-07-30T18:35:26Z</dcterms:modified>
</cp:coreProperties>
</file>